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4" r:id="rId4"/>
    <p:sldId id="276" r:id="rId5"/>
    <p:sldId id="258" r:id="rId6"/>
    <p:sldId id="257" r:id="rId7"/>
    <p:sldId id="259" r:id="rId8"/>
    <p:sldId id="260" r:id="rId9"/>
    <p:sldId id="264" r:id="rId10"/>
    <p:sldId id="265" r:id="rId11"/>
    <p:sldId id="261" r:id="rId12"/>
    <p:sldId id="277" r:id="rId13"/>
    <p:sldId id="262" r:id="rId14"/>
    <p:sldId id="267" r:id="rId15"/>
    <p:sldId id="263" r:id="rId16"/>
    <p:sldId id="278" r:id="rId17"/>
    <p:sldId id="268" r:id="rId18"/>
    <p:sldId id="269" r:id="rId19"/>
    <p:sldId id="266" r:id="rId20"/>
    <p:sldId id="270" r:id="rId21"/>
    <p:sldId id="279" r:id="rId22"/>
    <p:sldId id="271" r:id="rId23"/>
    <p:sldId id="27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1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3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3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1D87F29-8EB3-463E-B8DB-61842DC7BD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99AF211-9174-46D3-87C4-1E755C2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2461F5-101E-2D1C-045B-29E128C4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8F665E-22F8-447C-892E-C20F9749F407}"/>
              </a:ext>
            </a:extLst>
          </p:cNvPr>
          <p:cNvSpPr/>
          <p:nvPr/>
        </p:nvSpPr>
        <p:spPr>
          <a:xfrm>
            <a:off x="0" y="85919"/>
            <a:ext cx="7620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HACER CUANDO NO SE QUE HACER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4B6E64-8FA8-E241-D59B-C2B25BE91468}"/>
              </a:ext>
            </a:extLst>
          </p:cNvPr>
          <p:cNvSpPr txBox="1"/>
          <p:nvPr/>
        </p:nvSpPr>
        <p:spPr>
          <a:xfrm>
            <a:off x="634180" y="562639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Crónicas 20:1-12 y Proverbios 3:5-6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1182F-599D-8A13-4CE3-3A04ECE56A4B}"/>
              </a:ext>
            </a:extLst>
          </p:cNvPr>
          <p:cNvSpPr txBox="1"/>
          <p:nvPr/>
        </p:nvSpPr>
        <p:spPr>
          <a:xfrm>
            <a:off x="-167149" y="-29243"/>
            <a:ext cx="106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en-US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16 2025</a:t>
            </a:r>
          </a:p>
        </p:txBody>
      </p:sp>
    </p:spTree>
    <p:extLst>
      <p:ext uri="{BB962C8B-B14F-4D97-AF65-F5344CB8AC3E}">
        <p14:creationId xmlns:p14="http://schemas.microsoft.com/office/powerpoint/2010/main" val="26589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EB2B7-0F80-A4CA-AEA0-4F4F64319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307DAC-FC60-8A82-1CAA-07DC8080789C}"/>
              </a:ext>
            </a:extLst>
          </p:cNvPr>
          <p:cNvSpPr txBox="1"/>
          <p:nvPr/>
        </p:nvSpPr>
        <p:spPr>
          <a:xfrm>
            <a:off x="167148" y="204494"/>
            <a:ext cx="72562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endParaRPr lang="es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tiempos de incertidumbre, en lugar de confiar solo en nuestra sabiduría, debemos entregarle a Dios nuestras preocupaciones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ágenes de Incertidumbre - Descarga gratuita en Freepik">
            <a:extLst>
              <a:ext uri="{FF2B5EF4-FFF2-40B4-BE49-F238E27FC236}">
                <a16:creationId xmlns:a16="http://schemas.microsoft.com/office/drawing/2014/main" id="{5D89257B-BDE6-34B9-3002-B94BAA7F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28" y="0"/>
            <a:ext cx="4446272" cy="32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8 consejos para hacer frente a la incertidumbre">
            <a:extLst>
              <a:ext uri="{FF2B5EF4-FFF2-40B4-BE49-F238E27FC236}">
                <a16:creationId xmlns:a16="http://schemas.microsoft.com/office/drawing/2014/main" id="{DFABD722-E3BF-652B-8847-4CA725F7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28" y="3205317"/>
            <a:ext cx="4473677" cy="36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1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72303-55C2-CE68-1DF8-5B0D67276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263D0-847A-A5FF-2C2F-EE541E4BCA68}"/>
              </a:ext>
            </a:extLst>
          </p:cNvPr>
          <p:cNvSpPr/>
          <p:nvPr/>
        </p:nvSpPr>
        <p:spPr>
          <a:xfrm>
            <a:off x="-1891155" y="0"/>
            <a:ext cx="90430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-ORE Y BUSQUE LA                  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DE DIOS        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82A9A4-B4A0-3B3C-974B-84FF8A365033}"/>
              </a:ext>
            </a:extLst>
          </p:cNvPr>
          <p:cNvSpPr/>
          <p:nvPr/>
        </p:nvSpPr>
        <p:spPr>
          <a:xfrm>
            <a:off x="2389402" y="0"/>
            <a:ext cx="89621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DIRECCION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170" name="Picture 2" descr="Brújula: Qué es, Significado y Definición - Enciclopedia Significados">
            <a:extLst>
              <a:ext uri="{FF2B5EF4-FFF2-40B4-BE49-F238E27FC236}">
                <a16:creationId xmlns:a16="http://schemas.microsoft.com/office/drawing/2014/main" id="{23565C3A-D5D8-5E5E-F19F-A0E2D6BE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3429000"/>
            <a:ext cx="323190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tes de la brújula y sus funciones | Brújula Brújulas">
            <a:extLst>
              <a:ext uri="{FF2B5EF4-FFF2-40B4-BE49-F238E27FC236}">
                <a16:creationId xmlns:a16="http://schemas.microsoft.com/office/drawing/2014/main" id="{E997071D-9C03-15BC-42C1-5DC7E693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8" y="0"/>
            <a:ext cx="32249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58F95-F80B-F148-AACF-BD93408A1B73}"/>
              </a:ext>
            </a:extLst>
          </p:cNvPr>
          <p:cNvSpPr txBox="1"/>
          <p:nvPr/>
        </p:nvSpPr>
        <p:spPr>
          <a:xfrm>
            <a:off x="10383" y="1153125"/>
            <a:ext cx="89462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US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“Si alguno de vosotros tiene falta de sabiduría, pídala a Dios, el cual da a todos abundantemente y sin reproche, y le será dada.” </a:t>
            </a:r>
            <a:r>
              <a:rPr lang="es-US" sz="33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SANTIAGO 1:5</a:t>
            </a:r>
            <a:endParaRPr lang="en-US" sz="33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5919F-6CFE-768C-2294-A09F278BDAE2}"/>
              </a:ext>
            </a:extLst>
          </p:cNvPr>
          <p:cNvSpPr txBox="1"/>
          <p:nvPr/>
        </p:nvSpPr>
        <p:spPr>
          <a:xfrm>
            <a:off x="10383" y="3284157"/>
            <a:ext cx="89462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nada estéis afanosos, sino sean conocidas vuestras peticiones delante de Dios en toda oración y ruego, con acción de gracias. </a:t>
            </a:r>
            <a:r>
              <a:rPr lang="es-ES" sz="32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la paz de Dios, que sobrepasa todo entendimiento, guardará vuestros corazones y vuestros pensamientos en Cristo Jesús.         </a:t>
            </a:r>
            <a:r>
              <a:rPr lang="es-E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FILIPENSES 4:6-7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B56D1-0298-87AB-80E9-7EBFEEF82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rújula: Qué es, Significado y Definición - Enciclopedia Significados">
            <a:extLst>
              <a:ext uri="{FF2B5EF4-FFF2-40B4-BE49-F238E27FC236}">
                <a16:creationId xmlns:a16="http://schemas.microsoft.com/office/drawing/2014/main" id="{DF048A7B-E67B-5F41-D01C-C1F86E5C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3429000"/>
            <a:ext cx="323190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tes de la brújula y sus funciones | Brújula Brújulas">
            <a:extLst>
              <a:ext uri="{FF2B5EF4-FFF2-40B4-BE49-F238E27FC236}">
                <a16:creationId xmlns:a16="http://schemas.microsoft.com/office/drawing/2014/main" id="{7DD6A6F7-68CD-AA22-F364-4D6365CC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8" y="0"/>
            <a:ext cx="32249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AEA67-FA41-796E-681E-09E8D0FE0406}"/>
              </a:ext>
            </a:extLst>
          </p:cNvPr>
          <p:cNvSpPr txBox="1"/>
          <p:nvPr/>
        </p:nvSpPr>
        <p:spPr>
          <a:xfrm>
            <a:off x="0" y="1305341"/>
            <a:ext cx="89670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pasaje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asegura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oramos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Dios no solo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responde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que Tambien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paz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medio de la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incertidumbre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358EE-B7B7-891C-FAEA-B513AD473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4C0E99-20D5-9806-BB78-24B09F59D492}"/>
              </a:ext>
            </a:extLst>
          </p:cNvPr>
          <p:cNvSpPr txBox="1"/>
          <p:nvPr/>
        </p:nvSpPr>
        <p:spPr>
          <a:xfrm>
            <a:off x="-32454" y="0"/>
            <a:ext cx="777731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Cuando no sabemos qué hacer, la oración es nuestra mayor herramienta. Dios nos promete que si le pedimos sabiduría, Él nos la dará.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Ejemplo bíblico: Nehemías oró antes de hablar con el rey Artajerjes sobre la reconstrucción de Jerusalén (</a:t>
            </a:r>
            <a:r>
              <a:rPr lang="es-US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Nehemías 2:4</a:t>
            </a:r>
            <a:r>
              <a:rPr lang="es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Su dependencia de Dios le permitió actuar con sabiduría.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F60CB-526B-1719-015A-644D05C964F7}"/>
              </a:ext>
            </a:extLst>
          </p:cNvPr>
          <p:cNvSpPr txBox="1"/>
          <p:nvPr/>
        </p:nvSpPr>
        <p:spPr>
          <a:xfrm>
            <a:off x="-78658" y="5103674"/>
            <a:ext cx="7654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 dijo el rey: ¿Qué cosa pides? Entonces oré al Dios de los cielos,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El diario de Nehemías - ESM - Revista Adventista de España">
            <a:extLst>
              <a:ext uri="{FF2B5EF4-FFF2-40B4-BE49-F238E27FC236}">
                <a16:creationId xmlns:a16="http://schemas.microsoft.com/office/drawing/2014/main" id="{72E7A4DF-27E0-9C73-95D6-07FA1DD9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63" y="0"/>
            <a:ext cx="4447137" cy="35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ehemías: el estratega comunicador | Por Wolfgang A. Streich - El Blog de  Bernabé">
            <a:extLst>
              <a:ext uri="{FF2B5EF4-FFF2-40B4-BE49-F238E27FC236}">
                <a16:creationId xmlns:a16="http://schemas.microsoft.com/office/drawing/2014/main" id="{B1D90F6E-2D98-7C47-8D53-E9DE7F50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62" y="3510116"/>
            <a:ext cx="4447137" cy="33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07EBC-8697-95FB-8874-04A6E32E5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A3D5D-897C-A4A2-50DE-4A3DFE6BD5D6}"/>
              </a:ext>
            </a:extLst>
          </p:cNvPr>
          <p:cNvSpPr txBox="1"/>
          <p:nvPr/>
        </p:nvSpPr>
        <p:spPr>
          <a:xfrm>
            <a:off x="0" y="720926"/>
            <a:ext cx="752167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endParaRPr lang="es-US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Antes de tomar decisiones apresuradas, debemos orar y esperar en Dios.</a:t>
            </a:r>
            <a:endParaRPr lang="en-US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El diario de Nehemías - ESM - Revista Adventista de España">
            <a:extLst>
              <a:ext uri="{FF2B5EF4-FFF2-40B4-BE49-F238E27FC236}">
                <a16:creationId xmlns:a16="http://schemas.microsoft.com/office/drawing/2014/main" id="{00BABD4A-9951-6916-C598-1BE1BCD2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63" y="0"/>
            <a:ext cx="4447137" cy="35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ehemías: el estratega comunicador | Por Wolfgang A. Streich - El Blog de  Bernabé">
            <a:extLst>
              <a:ext uri="{FF2B5EF4-FFF2-40B4-BE49-F238E27FC236}">
                <a16:creationId xmlns:a16="http://schemas.microsoft.com/office/drawing/2014/main" id="{B4D3F320-1005-1BA5-14BF-0C9DDDAE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62" y="3510116"/>
            <a:ext cx="4447137" cy="33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80837-49AC-6B8E-A8CB-FA3BCFD35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BA85E5-5432-BE9A-D5A3-0CFFE7A4A97F}"/>
              </a:ext>
            </a:extLst>
          </p:cNvPr>
          <p:cNvSpPr/>
          <p:nvPr/>
        </p:nvSpPr>
        <p:spPr>
          <a:xfrm>
            <a:off x="-1891155" y="0"/>
            <a:ext cx="904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-BUSQUE CONSEJO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996BC-4872-79F9-2124-8ECBEED551BA}"/>
              </a:ext>
            </a:extLst>
          </p:cNvPr>
          <p:cNvSpPr/>
          <p:nvPr/>
        </p:nvSpPr>
        <p:spPr>
          <a:xfrm>
            <a:off x="5283158" y="0"/>
            <a:ext cx="21027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2E92D-A2F8-E126-2D6D-28E43FC7816D}"/>
              </a:ext>
            </a:extLst>
          </p:cNvPr>
          <p:cNvSpPr txBox="1"/>
          <p:nvPr/>
        </p:nvSpPr>
        <p:spPr>
          <a:xfrm>
            <a:off x="0" y="878510"/>
            <a:ext cx="85147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“Donde no hay dirección sabia, caerá el pueblo; mas en la multitud de consejeros hay seguridad.” </a:t>
            </a:r>
            <a:r>
              <a:rPr lang="es-U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Proverbios 11:14</a:t>
            </a:r>
            <a:endParaRPr lang="en-US" sz="4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veces, Dios nos habla a través de personas sabias: pastores, líderes espirituales o creyentes maduros.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10 consejos para escuchar a los demás como el Salvador lo haría">
            <a:extLst>
              <a:ext uri="{FF2B5EF4-FFF2-40B4-BE49-F238E27FC236}">
                <a16:creationId xmlns:a16="http://schemas.microsoft.com/office/drawing/2014/main" id="{FD78BC00-7EDB-0C65-AEF7-B3B374FF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252" y="0"/>
            <a:ext cx="3824747" cy="35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SCUCHA, DIOS HABLA - IBC">
            <a:extLst>
              <a:ext uri="{FF2B5EF4-FFF2-40B4-BE49-F238E27FC236}">
                <a16:creationId xmlns:a16="http://schemas.microsoft.com/office/drawing/2014/main" id="{C869B789-FCE8-37CB-34EC-09FE8976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252" y="3539613"/>
            <a:ext cx="3824748" cy="33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713FF-9DFE-F9F1-207C-DF359B4C7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 consejos para escuchar a los demás como el Salvador lo haría">
            <a:extLst>
              <a:ext uri="{FF2B5EF4-FFF2-40B4-BE49-F238E27FC236}">
                <a16:creationId xmlns:a16="http://schemas.microsoft.com/office/drawing/2014/main" id="{3E1A500A-91B1-8037-C6AE-AEBE2EDF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67" y="0"/>
            <a:ext cx="3362632" cy="35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SCUCHA, DIOS HABLA - IBC">
            <a:extLst>
              <a:ext uri="{FF2B5EF4-FFF2-40B4-BE49-F238E27FC236}">
                <a16:creationId xmlns:a16="http://schemas.microsoft.com/office/drawing/2014/main" id="{41E0291F-D0A4-1B5F-3166-C335EC9D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68" y="3539613"/>
            <a:ext cx="3362632" cy="33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A75D81-B04D-2C95-A44B-959B517296B8}"/>
              </a:ext>
            </a:extLst>
          </p:cNvPr>
          <p:cNvSpPr txBox="1"/>
          <p:nvPr/>
        </p:nvSpPr>
        <p:spPr>
          <a:xfrm>
            <a:off x="314630" y="4458900"/>
            <a:ext cx="8416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Esto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resalta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multiples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orientacion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 personas sabias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3FE3B-18D1-9919-99B9-644C77AFCCCF}"/>
              </a:ext>
            </a:extLst>
          </p:cNvPr>
          <p:cNvSpPr txBox="1"/>
          <p:nvPr/>
        </p:nvSpPr>
        <p:spPr>
          <a:xfrm>
            <a:off x="452284" y="460108"/>
            <a:ext cx="827875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pensamientos son frustrados donde no hay consejo; Mas en la multitud de consejeros se afirman. </a:t>
            </a:r>
            <a:r>
              <a:rPr lang="es-E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Proverbios 15:22</a:t>
            </a:r>
            <a:endParaRPr lang="es-ES" sz="4400" b="1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79AEE-170F-CD1F-D15E-65AFD727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4E87BA-1919-DB55-0840-89528F65B7A9}"/>
              </a:ext>
            </a:extLst>
          </p:cNvPr>
          <p:cNvSpPr txBox="1"/>
          <p:nvPr/>
        </p:nvSpPr>
        <p:spPr>
          <a:xfrm>
            <a:off x="-1" y="0"/>
            <a:ext cx="7698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Ejemplo bíblico: Moisés recibió consejo de su suegro </a:t>
            </a:r>
            <a:r>
              <a:rPr lang="es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Jetro</a:t>
            </a:r>
            <a:r>
              <a:rPr lang="es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organizar mejor su liderazgo (</a:t>
            </a:r>
            <a:r>
              <a:rPr lang="es-US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Éxodo 18:17-24</a:t>
            </a:r>
            <a:r>
              <a:rPr lang="es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D0D01-0342-DB59-F618-A984D140C2F8}"/>
              </a:ext>
            </a:extLst>
          </p:cNvPr>
          <p:cNvSpPr txBox="1"/>
          <p:nvPr/>
        </p:nvSpPr>
        <p:spPr>
          <a:xfrm>
            <a:off x="-1" y="1782248"/>
            <a:ext cx="798379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Entonces el suegro de Moisés le dijo: No está bien lo que haces. </a:t>
            </a:r>
            <a:r>
              <a:rPr lang="es-ES" sz="30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s-ES" sz="3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Desfallecerás del todo, tú, y también este pueblo que está contigo; porque el trabajo es demasiado pesado para ti; no podrás hacerlo tú solo. </a:t>
            </a:r>
            <a:r>
              <a:rPr lang="es-ES" sz="30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s-ES" sz="3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Oye ahora mi voz; yo te aconsejaré, y Dios estará contigo. Está tú por el pueblo delante de Dios, y somete tú los asuntos a Dios. </a:t>
            </a:r>
            <a:r>
              <a:rPr lang="es-ES" sz="30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ES" sz="3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enseña a ellos las ordenanzas y las leyes, y muéstrales el camino por donde deben andar, y lo que han de hacer. </a:t>
            </a:r>
          </a:p>
        </p:txBody>
      </p:sp>
      <p:pic>
        <p:nvPicPr>
          <p:cNvPr id="12290" name="Picture 2" descr="Estudiando la Biblia-Escrituras - ÉXODO 18 Entonces el suegro de Moisés le  dijo: —No está bien lo que haces. (vers 17) Jetro vio lo pesadas que eran  las cargas que recaían sobre">
            <a:extLst>
              <a:ext uri="{FF2B5EF4-FFF2-40B4-BE49-F238E27FC236}">
                <a16:creationId xmlns:a16="http://schemas.microsoft.com/office/drawing/2014/main" id="{D15AC967-F986-33CA-649F-152FE0E54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75" y="-22124"/>
            <a:ext cx="4271025" cy="32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as dos investiduras de Moisés -Egipto y Madián- | Experiencia Freud">
            <a:extLst>
              <a:ext uri="{FF2B5EF4-FFF2-40B4-BE49-F238E27FC236}">
                <a16:creationId xmlns:a16="http://schemas.microsoft.com/office/drawing/2014/main" id="{4AEF9709-425B-B80B-E44A-64A2F18F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75" y="3185652"/>
            <a:ext cx="4271025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C7EB6-7666-3201-20F9-C5D806715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C461BD-ED57-D6A5-A2F1-78E316C486BB}"/>
              </a:ext>
            </a:extLst>
          </p:cNvPr>
          <p:cNvSpPr txBox="1"/>
          <p:nvPr/>
        </p:nvSpPr>
        <p:spPr>
          <a:xfrm>
            <a:off x="137652" y="68947"/>
            <a:ext cx="874087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Además escoge tú de entre todo el pueblo varones de virtud, temerosos de Dios, varones de verdad, que aborrezcan la avaricia; y ponlos sobre el pueblo por jefes de millares, de centenas, de cincuenta y de diez. </a:t>
            </a:r>
            <a:r>
              <a:rPr lang="es-ES" sz="32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Ellos juzgarán al pueblo en todo tiempo; y todo asunto grave lo traerán a ti, y ellos juzgarán todo asunto pequeño. Así aliviarás la carga de sobre ti, y la llevarán ellos contigo. </a:t>
            </a:r>
            <a:r>
              <a:rPr lang="es-ES" sz="32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esto hicieres, y Dios te lo mandare, tú podrás sostenerte, y también todo este pueblo irá en paz a su lugar.</a:t>
            </a:r>
            <a:r>
              <a:rPr lang="es-ES" sz="32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oyó Moisés la voz de su suegro, e hizo todo lo que dijo.</a:t>
            </a:r>
            <a:endParaRPr lang="en-US" sz="3200" dirty="0"/>
          </a:p>
        </p:txBody>
      </p:sp>
      <p:pic>
        <p:nvPicPr>
          <p:cNvPr id="4" name="Picture 2" descr="Estudiando la Biblia-Escrituras - ÉXODO 18 Entonces el suegro de Moisés le  dijo: —No está bien lo que haces. (vers 17) Jetro vio lo pesadas que eran  las cargas que recaían sobre">
            <a:extLst>
              <a:ext uri="{FF2B5EF4-FFF2-40B4-BE49-F238E27FC236}">
                <a16:creationId xmlns:a16="http://schemas.microsoft.com/office/drawing/2014/main" id="{C4AAB935-5075-7B5C-1ED1-C3292C568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87" y="-22124"/>
            <a:ext cx="3234814" cy="32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s dos investiduras de Moisés -Egipto y Madián- | Experiencia Freud">
            <a:extLst>
              <a:ext uri="{FF2B5EF4-FFF2-40B4-BE49-F238E27FC236}">
                <a16:creationId xmlns:a16="http://schemas.microsoft.com/office/drawing/2014/main" id="{34044BBF-B95C-33C7-A015-82E71DC6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86" y="3185652"/>
            <a:ext cx="3234814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88AA8-2926-5731-4FAF-7095ACE5E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F79384-1C8F-AD3F-EB52-397C709627FA}"/>
              </a:ext>
            </a:extLst>
          </p:cNvPr>
          <p:cNvSpPr txBox="1"/>
          <p:nvPr/>
        </p:nvSpPr>
        <p:spPr>
          <a:xfrm>
            <a:off x="560438" y="105013"/>
            <a:ext cx="705956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endParaRPr lang="es-US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debemos tomar decisiones importantes en soledad, sino buscar consejo basado en la Palabra de Dios.</a:t>
            </a:r>
            <a:endParaRPr lang="en-US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6268FA5-6526-D933-921C-3375BD3F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65C7-BFBB-FB5A-E346-EA403445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s de la búsqueda de: 'la liberación de' - GoodSalt">
            <a:extLst>
              <a:ext uri="{FF2B5EF4-FFF2-40B4-BE49-F238E27FC236}">
                <a16:creationId xmlns:a16="http://schemas.microsoft.com/office/drawing/2014/main" id="{7CB61E56-D0D0-CD64-DCD6-470BF13F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4" y="-1"/>
            <a:ext cx="3637935" cy="36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osafat: Dios pelea nuestras batallas ...">
            <a:extLst>
              <a:ext uri="{FF2B5EF4-FFF2-40B4-BE49-F238E27FC236}">
                <a16:creationId xmlns:a16="http://schemas.microsoft.com/office/drawing/2014/main" id="{1AF84A80-D8DC-C4FA-D041-D8EDA13C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3" y="3608438"/>
            <a:ext cx="3637937" cy="3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B6DFF-120E-48A8-5332-D844E4758F31}"/>
              </a:ext>
            </a:extLst>
          </p:cNvPr>
          <p:cNvSpPr txBox="1"/>
          <p:nvPr/>
        </p:nvSpPr>
        <p:spPr>
          <a:xfrm>
            <a:off x="0" y="481782"/>
            <a:ext cx="855406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Pasadas estas cosas, aconteció que los hijos de </a:t>
            </a:r>
            <a:r>
              <a:rPr lang="es-ES" sz="3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Moab</a:t>
            </a:r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de Amón, y con ellos otros de los amonitas, vinieron contra Josafat a la guerra. </a:t>
            </a:r>
            <a:r>
              <a:rPr lang="es-ES" sz="30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acudieron algunos y dieron aviso a Josafat, diciendo: Contra ti viene una gran multitud del otro lado del mar, y de Siria; y he aquí están en </a:t>
            </a:r>
            <a:r>
              <a:rPr lang="es-ES" sz="3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Hazezon-tamar</a:t>
            </a:r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es En-</a:t>
            </a:r>
            <a:r>
              <a:rPr lang="es-ES" sz="3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gadi</a:t>
            </a:r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sz="30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3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Entonces él tuvo temor; y Josafat humilló su rostro para consultar a Jehová, e hizo pregonar ayuno a todo Judá. </a:t>
            </a:r>
            <a:r>
              <a:rPr lang="es-ES" sz="30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3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se reunieron los de Judá para pedir socorro a Jehová; y también de todas las ciudades de Judá vinieron a pedir ayuda a Jehová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BE5BB-6030-EC09-8F44-3D09F7112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AFE485-C2C4-ED18-B486-206507328FC6}"/>
              </a:ext>
            </a:extLst>
          </p:cNvPr>
          <p:cNvSpPr/>
          <p:nvPr/>
        </p:nvSpPr>
        <p:spPr>
          <a:xfrm>
            <a:off x="-796413" y="117934"/>
            <a:ext cx="66861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-ACTUE CON FE 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68013-61E1-F69F-BA04-013C79E80F95}"/>
              </a:ext>
            </a:extLst>
          </p:cNvPr>
          <p:cNvSpPr/>
          <p:nvPr/>
        </p:nvSpPr>
        <p:spPr>
          <a:xfrm>
            <a:off x="2253142" y="19628"/>
            <a:ext cx="904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OBEDIENCIA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DEA7A-F57D-260E-344D-27DC10A22312}"/>
              </a:ext>
            </a:extLst>
          </p:cNvPr>
          <p:cNvSpPr txBox="1"/>
          <p:nvPr/>
        </p:nvSpPr>
        <p:spPr>
          <a:xfrm>
            <a:off x="0" y="4499866"/>
            <a:ext cx="82492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Después de orar y recibir dirección, debemos actuar con fe. La duda y el miedo pueden paralizarnos, pero Dios honra la obediencia.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Caminar por fe: Más de 40,995 ilustraciones y dibujos de stock con licencia  libres de regalías | Shutterstock">
            <a:extLst>
              <a:ext uri="{FF2B5EF4-FFF2-40B4-BE49-F238E27FC236}">
                <a16:creationId xmlns:a16="http://schemas.microsoft.com/office/drawing/2014/main" id="{D4504485-C63C-2C34-BE22-E0B58CF2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40" y="19628"/>
            <a:ext cx="3734460" cy="34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ermones Cristianos - ¿Eres tu discípulo de Jesús?">
            <a:extLst>
              <a:ext uri="{FF2B5EF4-FFF2-40B4-BE49-F238E27FC236}">
                <a16:creationId xmlns:a16="http://schemas.microsoft.com/office/drawing/2014/main" id="{E7B080D5-3A3E-9A7B-A56F-583EB785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40" y="3448629"/>
            <a:ext cx="3734460" cy="34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A0D1BC-518E-4D61-816D-44D3129E99F6}"/>
              </a:ext>
            </a:extLst>
          </p:cNvPr>
          <p:cNvSpPr txBox="1"/>
          <p:nvPr/>
        </p:nvSpPr>
        <p:spPr>
          <a:xfrm>
            <a:off x="0" y="825820"/>
            <a:ext cx="83887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Pero sin fe es imposible agradar a Dios; porque es necesario que el que se acerca a Dios crea que le hay, y que es galardonador de los que le buscan. </a:t>
            </a:r>
            <a:r>
              <a:rPr lang="es-E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HEBREOS 11:6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08D53-B5DE-B41F-280A-EC781D914F27}"/>
              </a:ext>
            </a:extLst>
          </p:cNvPr>
          <p:cNvSpPr txBox="1"/>
          <p:nvPr/>
        </p:nvSpPr>
        <p:spPr>
          <a:xfrm>
            <a:off x="1" y="2930206"/>
            <a:ext cx="845753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Este </a:t>
            </a:r>
            <a:r>
              <a:rPr lang="en-US" sz="3200" dirty="0" err="1"/>
              <a:t>versiculos</a:t>
            </a:r>
            <a:r>
              <a:rPr lang="en-US" sz="3200" dirty="0"/>
              <a:t> </a:t>
            </a:r>
            <a:r>
              <a:rPr lang="en-US" sz="3200" dirty="0" err="1"/>
              <a:t>nos</a:t>
            </a:r>
            <a:r>
              <a:rPr lang="en-US" sz="3200" dirty="0"/>
              <a:t> </a:t>
            </a:r>
            <a:r>
              <a:rPr lang="en-US" sz="3200" dirty="0" err="1"/>
              <a:t>recuerda</a:t>
            </a:r>
            <a:r>
              <a:rPr lang="en-US" sz="3200" dirty="0"/>
              <a:t> que la </a:t>
            </a:r>
            <a:r>
              <a:rPr lang="en-US" sz="3200" dirty="0" err="1"/>
              <a:t>fe</a:t>
            </a:r>
            <a:r>
              <a:rPr lang="en-US" sz="3200" dirty="0"/>
              <a:t> no solo </a:t>
            </a:r>
            <a:r>
              <a:rPr lang="en-US" sz="3200" dirty="0" err="1"/>
              <a:t>agrada</a:t>
            </a:r>
            <a:r>
              <a:rPr lang="en-US" sz="3200" dirty="0"/>
              <a:t> a Dios, </a:t>
            </a:r>
            <a:r>
              <a:rPr lang="en-US" sz="3200" dirty="0" err="1"/>
              <a:t>sino</a:t>
            </a:r>
            <a:r>
              <a:rPr lang="en-US" sz="3200" dirty="0"/>
              <a:t> que Tambien </a:t>
            </a:r>
            <a:r>
              <a:rPr lang="en-US" sz="3200" dirty="0" err="1"/>
              <a:t>trae</a:t>
            </a:r>
            <a:r>
              <a:rPr lang="en-US" sz="3200" dirty="0"/>
              <a:t> </a:t>
            </a:r>
            <a:r>
              <a:rPr lang="en-US" sz="3200" dirty="0" err="1"/>
              <a:t>recompensas</a:t>
            </a:r>
            <a:r>
              <a:rPr lang="en-US" sz="3200" dirty="0"/>
              <a:t> y </a:t>
            </a:r>
            <a:r>
              <a:rPr lang="en-US" sz="3200" dirty="0" err="1"/>
              <a:t>resultado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91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F2979-F1BE-0065-A28D-72E4B8B7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9ECF17-951D-B243-4C28-5C4470DB6898}"/>
              </a:ext>
            </a:extLst>
          </p:cNvPr>
          <p:cNvSpPr txBox="1"/>
          <p:nvPr/>
        </p:nvSpPr>
        <p:spPr>
          <a:xfrm>
            <a:off x="-78658" y="151179"/>
            <a:ext cx="824926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4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Ejemplo bíblico</a:t>
            </a:r>
            <a:r>
              <a:rPr lang="es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Pedro caminó sobre el agua cuando Jesús le dijo que fuera hacia Él (</a:t>
            </a:r>
            <a:r>
              <a:rPr lang="es-US" sz="4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Mateo 14:29</a:t>
            </a:r>
            <a:r>
              <a:rPr lang="es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0" marR="0" algn="ctr"/>
            <a:endParaRPr lang="es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Solo cuando quitó la mirada de Jesús comenzó a hundirse.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Caminar por fe: Más de 40,995 ilustraciones y dibujos de stock con licencia  libres de regalías | Shutterstock">
            <a:extLst>
              <a:ext uri="{FF2B5EF4-FFF2-40B4-BE49-F238E27FC236}">
                <a16:creationId xmlns:a16="http://schemas.microsoft.com/office/drawing/2014/main" id="{FF6F2DED-A111-DB37-A61A-1BE645E3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40" y="19628"/>
            <a:ext cx="3734460" cy="34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ermones Cristianos - ¿Eres tu discípulo de Jesús?">
            <a:extLst>
              <a:ext uri="{FF2B5EF4-FFF2-40B4-BE49-F238E27FC236}">
                <a16:creationId xmlns:a16="http://schemas.microsoft.com/office/drawing/2014/main" id="{1DA1E93A-4E88-003D-0BCD-55CA65FD9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40" y="3448629"/>
            <a:ext cx="3734460" cy="34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90AF3-1E89-E75B-2117-DE3BAA7DC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DC8416-32C1-F52E-268E-B4C1752700D6}"/>
              </a:ext>
            </a:extLst>
          </p:cNvPr>
          <p:cNvSpPr txBox="1"/>
          <p:nvPr/>
        </p:nvSpPr>
        <p:spPr>
          <a:xfrm>
            <a:off x="629265" y="314484"/>
            <a:ext cx="71775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endParaRPr lang="es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debemos esperar sentirnos </a:t>
            </a:r>
            <a:r>
              <a:rPr lang="es-US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</a:t>
            </a:r>
            <a:r>
              <a:rPr lang="es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seguros para actuar. Si Dios nos ha dado una dirección clara, debemos obedecer con fe.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9F3804E-4437-6037-891E-5663BA85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90" y="0"/>
            <a:ext cx="4399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5045E-872D-1F74-4A08-6517F70FD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97625-6422-83DD-B9A7-E5F2FBF43369}"/>
              </a:ext>
            </a:extLst>
          </p:cNvPr>
          <p:cNvSpPr/>
          <p:nvPr/>
        </p:nvSpPr>
        <p:spPr>
          <a:xfrm>
            <a:off x="998210" y="0"/>
            <a:ext cx="4905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 O N C L U S I O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3A5DC-F349-2909-E0C2-AC5615119887}"/>
              </a:ext>
            </a:extLst>
          </p:cNvPr>
          <p:cNvSpPr txBox="1"/>
          <p:nvPr/>
        </p:nvSpPr>
        <p:spPr>
          <a:xfrm>
            <a:off x="814374" y="796376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no sabe qué hacer, siga estos principios: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ACC71-4337-8A90-5D25-9846AE93761E}"/>
              </a:ext>
            </a:extLst>
          </p:cNvPr>
          <p:cNvSpPr txBox="1"/>
          <p:nvPr/>
        </p:nvSpPr>
        <p:spPr>
          <a:xfrm>
            <a:off x="117985" y="2350323"/>
            <a:ext cx="81902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s-US" sz="4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Confíe en Dios completamente.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endParaRPr lang="es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es-US" sz="4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 y busque su dirección.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endParaRPr lang="es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es-US" sz="4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Busque consejo sabio.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endParaRPr lang="es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es-US" sz="4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Actúe con fe y obediencia.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La Obediencia - Seguir A Jesus (podcast) | Listen Notes">
            <a:extLst>
              <a:ext uri="{FF2B5EF4-FFF2-40B4-BE49-F238E27FC236}">
                <a16:creationId xmlns:a16="http://schemas.microsoft.com/office/drawing/2014/main" id="{EBFA0C3C-071C-B4AF-0485-73F443B7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08" y="0"/>
            <a:ext cx="4275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59AC9-0869-9DD0-8DE6-9A39AAFA5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197E757-EAA2-5E10-31C7-5B68D793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10" y="0"/>
            <a:ext cx="4050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DA446-644D-C46E-FD19-1BFDB184D723}"/>
              </a:ext>
            </a:extLst>
          </p:cNvPr>
          <p:cNvSpPr txBox="1"/>
          <p:nvPr/>
        </p:nvSpPr>
        <p:spPr>
          <a:xfrm>
            <a:off x="0" y="654430"/>
            <a:ext cx="8141109" cy="627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Dios es fiel y no nos dejará sin dirección. Como dice          </a:t>
            </a:r>
          </a:p>
          <a:p>
            <a:pPr marL="0" marR="0" algn="ctr"/>
            <a:endParaRPr lang="es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Salmo 32:8</a:t>
            </a:r>
            <a:r>
              <a:rPr lang="es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“Te haré entender, y te enseñaré el camino en que debes andar; sobre ti fijaré mis ojos.” Confía en Él, porque aunque no veas el camino ahora, Él ya lo tiene preparado.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US" sz="4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A8F9-D094-631A-F8F4-DA68B2109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s de la búsqueda de: 'la liberación de' - GoodSalt">
            <a:extLst>
              <a:ext uri="{FF2B5EF4-FFF2-40B4-BE49-F238E27FC236}">
                <a16:creationId xmlns:a16="http://schemas.microsoft.com/office/drawing/2014/main" id="{D763C276-8249-9291-82E8-FCB81D1D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4" y="-1"/>
            <a:ext cx="3637935" cy="36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safat: Dios pelea nuestras batallas ...">
            <a:extLst>
              <a:ext uri="{FF2B5EF4-FFF2-40B4-BE49-F238E27FC236}">
                <a16:creationId xmlns:a16="http://schemas.microsoft.com/office/drawing/2014/main" id="{2A1F4CA7-4A31-76F0-CA84-74BDF2DF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3" y="3608438"/>
            <a:ext cx="3637937" cy="3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CF207D-246F-AF6A-770A-4B741A56EC3C}"/>
              </a:ext>
            </a:extLst>
          </p:cNvPr>
          <p:cNvSpPr txBox="1"/>
          <p:nvPr/>
        </p:nvSpPr>
        <p:spPr>
          <a:xfrm>
            <a:off x="1" y="58846"/>
            <a:ext cx="855406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baseline="30000" dirty="0">
                <a:solidFill>
                  <a:srgbClr val="FFFF00"/>
                </a:solidFill>
                <a:effectLst/>
                <a:latin typeface="system-ui"/>
              </a:rPr>
              <a:t>5</a:t>
            </a:r>
            <a:r>
              <a:rPr lang="es-ES" sz="28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Entonces Josafat se puso en pie en la asamblea de Judá y de Jerusalén, en la casa de Jehová, delante del atrio nuevo; </a:t>
            </a:r>
            <a:r>
              <a:rPr lang="es-ES" sz="27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27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dijo: Jehová Dios de nuestros padres, ¿no eres tú Dios en los cielos, y tienes dominio sobre todos los reinos de las naciones? ¿No está en tu mano tal fuerza y poder, que no hay quien te resista? </a:t>
            </a:r>
            <a:r>
              <a:rPr lang="es-ES" sz="27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27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Dios nuestro, ¿no echaste tú los moradores de esta tierra delante de tu pueblo Israel, y la diste a la descendencia de Abraham tu amigo para siempre? </a:t>
            </a:r>
            <a:r>
              <a:rPr lang="es-ES" sz="27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27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ellos han habitado en ella, y te han edificado en ella santuario a tu nombre, diciendo: </a:t>
            </a:r>
            <a:r>
              <a:rPr lang="es-ES" sz="27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ES" sz="27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mal viniere sobre nosotros, o espada de castigo, o pestilencia, o hambre, nos presentaremos delante de esta casa, y delante de ti (porque tu nombre está en esta casa), y a causa de nuestras tribulaciones clamaremos a ti, y tú nos oirás y salvarás. 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E4A63-D32E-9550-31F0-E0863E5E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s de la búsqueda de: 'la liberación de' - GoodSalt">
            <a:extLst>
              <a:ext uri="{FF2B5EF4-FFF2-40B4-BE49-F238E27FC236}">
                <a16:creationId xmlns:a16="http://schemas.microsoft.com/office/drawing/2014/main" id="{675B1438-C977-7B71-9299-BB9DB85B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4" y="-1"/>
            <a:ext cx="3637935" cy="36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safat: Dios pelea nuestras batallas ...">
            <a:extLst>
              <a:ext uri="{FF2B5EF4-FFF2-40B4-BE49-F238E27FC236}">
                <a16:creationId xmlns:a16="http://schemas.microsoft.com/office/drawing/2014/main" id="{201FA869-3D58-0ACB-C72C-8E016ED3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3" y="3608438"/>
            <a:ext cx="3637937" cy="3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494AB-8A60-806A-BE87-E79F798EC515}"/>
              </a:ext>
            </a:extLst>
          </p:cNvPr>
          <p:cNvSpPr txBox="1"/>
          <p:nvPr/>
        </p:nvSpPr>
        <p:spPr>
          <a:xfrm>
            <a:off x="137652" y="359159"/>
            <a:ext cx="841640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ES" sz="32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Ahora, pues, he aquí los hijos de Amón y de </a:t>
            </a:r>
            <a:r>
              <a:rPr lang="es-ES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Moab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 los del monte de </a:t>
            </a:r>
            <a:r>
              <a:rPr lang="es-ES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Seir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cuya tierra no quisiste que pasase Israel cuando venía de la tierra de Egipto, sino que se apartase de ellos, y no los destruyese; </a:t>
            </a:r>
            <a:r>
              <a:rPr lang="es-ES" sz="32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aquí ellos nos dan el pago viniendo a arrojarnos de la heredad que tú nos diste en posesión.</a:t>
            </a:r>
            <a:r>
              <a:rPr lang="es-ES" sz="32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200" b="1" i="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¡Oh Dios nuestro! ¿no los juzgarás tú? Porque en nosotros no hay fuerza contra tan grande multitud que viene contra nosotros; no sabemos qué hacer, y a ti volvemos nuestros ojos. </a:t>
            </a:r>
            <a:r>
              <a:rPr lang="es-ES" sz="3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CRONICAS 20:1-12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3267-9A2C-76C7-31FE-FC4650E89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0316D28-1067-8499-423F-DBE497D47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031" y="2517057"/>
            <a:ext cx="2061278" cy="30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5EF95-A1D4-2E52-2797-03401557355E}"/>
              </a:ext>
            </a:extLst>
          </p:cNvPr>
          <p:cNvSpPr txBox="1"/>
          <p:nvPr/>
        </p:nvSpPr>
        <p:spPr>
          <a:xfrm>
            <a:off x="1" y="747251"/>
            <a:ext cx="76199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“Fíate de Jehová de todo tu corazón, y no te apoyes en tu propia prudencia. Reconócelo en todos tus caminos, y él enderezará tus veredas.” </a:t>
            </a:r>
            <a:r>
              <a:rPr lang="es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PROVERBIOS 3:5,6</a:t>
            </a:r>
            <a:endParaRPr lang="en-US" sz="4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tream User 803885998 | Listen to confianza en dios playlist online for  free on SoundCloud">
            <a:extLst>
              <a:ext uri="{FF2B5EF4-FFF2-40B4-BE49-F238E27FC236}">
                <a16:creationId xmlns:a16="http://schemas.microsoft.com/office/drawing/2014/main" id="{954B8D10-5F08-6E36-79F5-C03F89CD2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0" b="26165"/>
          <a:stretch/>
        </p:blipFill>
        <p:spPr bwMode="auto">
          <a:xfrm>
            <a:off x="7620000" y="0"/>
            <a:ext cx="4580857" cy="67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59C3F-DC97-E423-FADB-82004BC5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46C1D1-D15A-E4B3-A510-0428ABC7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B6D7E-4C21-FACA-CEA6-C3487A819D17}"/>
              </a:ext>
            </a:extLst>
          </p:cNvPr>
          <p:cNvSpPr txBox="1"/>
          <p:nvPr/>
        </p:nvSpPr>
        <p:spPr>
          <a:xfrm>
            <a:off x="0" y="1095796"/>
            <a:ext cx="7620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vida, todos enfrentamos momentos de incertidumbre en los que no sabemos qué hacer. Ya sea una decisión difícil, un problema inesperado o una situación que nos abruma, la falta de dirección puede generar ansiedad y desesperación. Sin embargo, la Biblia nos enseña que Dios es nuestro guía en todo momento.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92B0D-6151-5ABE-A0D0-BB14415D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52ED66-4178-B0B7-E0B4-B84AA9F816C1}"/>
              </a:ext>
            </a:extLst>
          </p:cNvPr>
          <p:cNvSpPr/>
          <p:nvPr/>
        </p:nvSpPr>
        <p:spPr>
          <a:xfrm>
            <a:off x="-2357121" y="61555"/>
            <a:ext cx="89621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1-CONFIE EN DIOS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B7087-A009-137D-8534-4B8A77F2CAAE}"/>
              </a:ext>
            </a:extLst>
          </p:cNvPr>
          <p:cNvSpPr txBox="1"/>
          <p:nvPr/>
        </p:nvSpPr>
        <p:spPr>
          <a:xfrm>
            <a:off x="2868068" y="61555"/>
            <a:ext cx="6766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COMPLETAMENTE</a:t>
            </a:r>
            <a:endParaRPr lang="en-US" sz="35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La confianza en Dios es la máxima demostración de Fe | Universidad Católica  Silva Henríquez">
            <a:extLst>
              <a:ext uri="{FF2B5EF4-FFF2-40B4-BE49-F238E27FC236}">
                <a16:creationId xmlns:a16="http://schemas.microsoft.com/office/drawing/2014/main" id="{A3EE23E6-B97B-9F42-936E-49BEE21A4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2" r="5353"/>
          <a:stretch/>
        </p:blipFill>
        <p:spPr bwMode="auto">
          <a:xfrm>
            <a:off x="8962102" y="0"/>
            <a:ext cx="3229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D6EF89-05E8-E810-86D3-EE537C597101}"/>
              </a:ext>
            </a:extLst>
          </p:cNvPr>
          <p:cNvSpPr txBox="1"/>
          <p:nvPr/>
        </p:nvSpPr>
        <p:spPr>
          <a:xfrm>
            <a:off x="-2" y="859066"/>
            <a:ext cx="89621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Proverbios 3:5 </a:t>
            </a:r>
            <a:r>
              <a:rPr lang="es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 exhorta a confiar en el Señor con todo nuestro corazón. A menudo, queremos resolver los problemas con nuestra lógica y entendimiento, pero la sabiduría de Dios es mayor que la nuestra (</a:t>
            </a:r>
            <a:r>
              <a:rPr lang="es-US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Isaías 55:8-9).</a:t>
            </a:r>
            <a:endParaRPr lang="en-US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6BEC6-9D86-45DE-88C5-AD4D415D334F}"/>
              </a:ext>
            </a:extLst>
          </p:cNvPr>
          <p:cNvSpPr txBox="1"/>
          <p:nvPr/>
        </p:nvSpPr>
        <p:spPr>
          <a:xfrm>
            <a:off x="-2" y="3564791"/>
            <a:ext cx="89621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 mis pensamientos no son vuestros pensamientos, ni vuestros caminos mis caminos, dijo Jehová. </a:t>
            </a:r>
            <a:r>
              <a:rPr lang="es-ES" sz="32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s-E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 son más altos los cielos que la tierra, así son mis caminos más altos que vuestros caminos, y mis pensamientos más que vuestros pensamientos. </a:t>
            </a:r>
            <a:r>
              <a:rPr lang="es-E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ISAIAS 55:8-9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33D88-AC97-CD99-F14A-9C8F691D2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pensamiento de Dios">
            <a:extLst>
              <a:ext uri="{FF2B5EF4-FFF2-40B4-BE49-F238E27FC236}">
                <a16:creationId xmlns:a16="http://schemas.microsoft.com/office/drawing/2014/main" id="{4F04D19A-216C-FC25-8A7A-5FAAD0527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r="15645"/>
          <a:stretch/>
        </p:blipFill>
        <p:spPr bwMode="auto">
          <a:xfrm>
            <a:off x="7502013" y="0"/>
            <a:ext cx="4689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F613D-948B-1CCE-F141-602177E6844C}"/>
              </a:ext>
            </a:extLst>
          </p:cNvPr>
          <p:cNvSpPr txBox="1"/>
          <p:nvPr/>
        </p:nvSpPr>
        <p:spPr>
          <a:xfrm>
            <a:off x="68826" y="1074509"/>
            <a:ext cx="71972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Bendito el varón que confía en Jehová, y cuya confianza es Jehová. </a:t>
            </a:r>
          </a:p>
          <a:p>
            <a:pPr algn="ctr"/>
            <a:r>
              <a:rPr lang="es-ES" sz="6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JEREMIAS 17:7</a:t>
            </a:r>
            <a:endParaRPr lang="en-US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9366-7D40-5444-BE9A-077190341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D21312-E2FA-6A1B-A498-82FF853CF198}"/>
              </a:ext>
            </a:extLst>
          </p:cNvPr>
          <p:cNvSpPr txBox="1"/>
          <p:nvPr/>
        </p:nvSpPr>
        <p:spPr>
          <a:xfrm>
            <a:off x="589936" y="747703"/>
            <a:ext cx="67645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Ejemplo bíblico: Josafat      (</a:t>
            </a:r>
            <a:r>
              <a:rPr lang="es-U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Crónicas 20:12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s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nfrentó una guerra imposible y </a:t>
            </a:r>
          </a:p>
          <a:p>
            <a:pPr marL="0" marR="0" algn="ctr"/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clamó a Dios diciendo:</a:t>
            </a:r>
          </a:p>
          <a:p>
            <a:pPr marL="0" marR="0" algn="ctr"/>
            <a:endParaRPr lang="es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/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s-US" sz="4000" b="1" u="sng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sabemos qué hacer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a ti </a:t>
            </a:r>
            <a:r>
              <a:rPr lang="es-US" sz="4000" b="1" u="sng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volvemos nuestros ojos</a:t>
            </a:r>
            <a:r>
              <a:rPr lang="es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 Dios le dio la victoria cuando confió en Él.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QUÉ USÓ JOSAFAT PARA SUPERAR EJÉRCITOS SIN LUCHAR? ¡EL MISTERIO REVELADO! -  YouTube">
            <a:extLst>
              <a:ext uri="{FF2B5EF4-FFF2-40B4-BE49-F238E27FC236}">
                <a16:creationId xmlns:a16="http://schemas.microsoft.com/office/drawing/2014/main" id="{BB1D385E-8F06-194B-9AB0-E96F9E4A6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1748"/>
          <a:stretch/>
        </p:blipFill>
        <p:spPr bwMode="auto">
          <a:xfrm>
            <a:off x="7546259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 Batalla es de Dios - La historia del rey Josafat - YouTube">
            <a:extLst>
              <a:ext uri="{FF2B5EF4-FFF2-40B4-BE49-F238E27FC236}">
                <a16:creationId xmlns:a16="http://schemas.microsoft.com/office/drawing/2014/main" id="{C3E9D847-6BBF-7F20-EC5E-3D48A54D8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1" r="2151"/>
          <a:stretch/>
        </p:blipFill>
        <p:spPr bwMode="auto">
          <a:xfrm>
            <a:off x="7546259" y="3429001"/>
            <a:ext cx="46457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3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1495</Words>
  <Application>Microsoft Office PowerPoint</Application>
  <PresentationFormat>Widescreen</PresentationFormat>
  <Paragraphs>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system-ui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Joaquin Rivas</dc:creator>
  <cp:lastModifiedBy>Joaquin Rivas</cp:lastModifiedBy>
  <cp:revision>4</cp:revision>
  <dcterms:created xsi:type="dcterms:W3CDTF">2025-02-12T05:01:50Z</dcterms:created>
  <dcterms:modified xsi:type="dcterms:W3CDTF">2025-02-16T00:54:14Z</dcterms:modified>
</cp:coreProperties>
</file>